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4"/>
  </p:notesMasterIdLst>
  <p:sldIdLst>
    <p:sldId id="256" r:id="rId3"/>
    <p:sldId id="284" r:id="rId4"/>
    <p:sldId id="283" r:id="rId5"/>
    <p:sldId id="257" r:id="rId6"/>
    <p:sldId id="258" r:id="rId7"/>
    <p:sldId id="273" r:id="rId8"/>
    <p:sldId id="26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82" r:id="rId18"/>
    <p:sldId id="267" r:id="rId19"/>
    <p:sldId id="270" r:id="rId20"/>
    <p:sldId id="308" r:id="rId21"/>
    <p:sldId id="279" r:id="rId22"/>
    <p:sldId id="272" r:id="rId23"/>
    <p:sldId id="281" r:id="rId24"/>
    <p:sldId id="280" r:id="rId25"/>
    <p:sldId id="269" r:id="rId26"/>
    <p:sldId id="294" r:id="rId27"/>
    <p:sldId id="274" r:id="rId28"/>
    <p:sldId id="276" r:id="rId29"/>
    <p:sldId id="275" r:id="rId30"/>
    <p:sldId id="278" r:id="rId31"/>
    <p:sldId id="298" r:id="rId32"/>
    <p:sldId id="285" r:id="rId33"/>
    <p:sldId id="286" r:id="rId34"/>
    <p:sldId id="287" r:id="rId35"/>
    <p:sldId id="289" r:id="rId36"/>
    <p:sldId id="288" r:id="rId37"/>
    <p:sldId id="290" r:id="rId38"/>
    <p:sldId id="291" r:id="rId39"/>
    <p:sldId id="292" r:id="rId40"/>
    <p:sldId id="296" r:id="rId41"/>
    <p:sldId id="293" r:id="rId42"/>
    <p:sldId id="295" r:id="rId43"/>
    <p:sldId id="297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9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43" autoAdjust="0"/>
    <p:restoredTop sz="94660"/>
  </p:normalViewPr>
  <p:slideViewPr>
    <p:cSldViewPr>
      <p:cViewPr varScale="1">
        <p:scale>
          <a:sx n="72" d="100"/>
          <a:sy n="72" d="100"/>
        </p:scale>
        <p:origin x="-115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2F0D1D-CDAD-4E9A-BACA-C8E553760912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8EDBE-1EA0-4290-8CDE-E6E7148D90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693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8EDBE-1EA0-4290-8CDE-E6E7148D9032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754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8EDBE-1EA0-4290-8CDE-E6E7148D9032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921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8EDBE-1EA0-4290-8CDE-E6E7148D9032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310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829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165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11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3948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303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29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513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15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7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889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26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837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7200" dirty="0" smtClean="0">
                <a:solidFill>
                  <a:srgbClr val="FF0000"/>
                </a:solidFill>
              </a:rPr>
              <a:t>Отчет </a:t>
            </a:r>
            <a:r>
              <a:rPr lang="ru-RU" sz="6600" dirty="0" smtClean="0">
                <a:solidFill>
                  <a:srgbClr val="FF0000"/>
                </a:solidFill>
              </a:rPr>
              <a:t>заместителя директора по ВР </a:t>
            </a:r>
            <a:endParaRPr lang="ru-RU" sz="66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468544" y="5445224"/>
            <a:ext cx="176064" cy="17526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658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школа №3\Desktop\фото -2017-2018\день учителя 2017\IMG_20171005_1312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696744" cy="502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День учителя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38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школа №3\Desktop\фото -2017-2018\День учителя и линейка ко Дню Республики 2017\IMG_20171010_1056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4209" y="2674938"/>
            <a:ext cx="4603520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День республики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3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школа №3\Desktop\фото -2017-2018\День учителя и линейка ко Дню Республики 2017\IMG_20171009_1118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5607" y="2674938"/>
            <a:ext cx="4600723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Выставка символики РБ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51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школа №3\Desktop\фото -2017-2018\Музей Темясово 5в и Янузакова Р.Р\100_44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6632"/>
            <a:ext cx="5229944" cy="392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24744"/>
            <a:ext cx="3528393" cy="79695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Экскурсии в городской  музей и с. </a:t>
            </a:r>
            <a:r>
              <a:rPr lang="ru-RU" sz="4000" dirty="0" err="1" smtClean="0">
                <a:solidFill>
                  <a:srgbClr val="FF0000"/>
                </a:solidFill>
              </a:rPr>
              <a:t>Темясово</a:t>
            </a:r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(5 классы)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8195" name="Picture 3" descr="C:\Users\школа №3\Desktop\фото -2017-2018\Музей Темясово 5в и Янузакова Р.Р\100_44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67" y="3783066"/>
            <a:ext cx="4099912" cy="307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57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школа №3\Desktop\фото -2017-2018\осенний бал 2017\IMG_20171027_1547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4695" y="2674938"/>
            <a:ext cx="4602547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Вальс желтых листьев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57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школа №3\Desktop\фото -2017-2018\осенний бал 2017\IMG_20171026_1606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5152" y="2674938"/>
            <a:ext cx="4601633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Вальс желтых листьев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1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школа №3\Desktop\фото -2017-2018\мисс и мистер 2017 рдк\IMG_20171101_1923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13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школа №3\Desktop\фото -2017-2018\акция против наркотиков 2017\100_448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28" y="1270893"/>
            <a:ext cx="7197956" cy="539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Акция «Мы против наркотиков»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41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5595" y="2674938"/>
            <a:ext cx="4600748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Родительский всеобуч на «Профилактика правонарушений»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3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Пушкинский бал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школа №3\Desktop\фото 2018\фото -2017-2018\Пушкинский бал\152_21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школа №3\Desktop\фото 2018\фото -2017-2018\Пушкинский бал\PB1802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208" y="2983605"/>
            <a:ext cx="4732271" cy="354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68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Формирование духовно – нравственной личности, ее реализация и самоопределение в обществе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386608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Цель: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00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Встреча с инспектором ОДН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школа №3\Desktop\фото -2017-2018\фото разное 2017\IMG_20170615_110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7"/>
            <a:ext cx="7944883" cy="446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63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школа №3\Desktop\Новая папка\IMG_20171130_1236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4724" y="2674938"/>
            <a:ext cx="4602490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Встреча с врачом-инфекционистом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18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Всероссийская акция «Мы против СПИДа»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C:\Users\школа №3\Desktop\фото -2017-2018\1 декабря акция мы против СПИДа\IMG_20171201_1431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37012"/>
            <a:ext cx="4427984" cy="332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школа №3\Desktop\фото -2017-2018\1 декабря акция мы против СПИДа\IMG_20171201_1435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238" y="1700808"/>
            <a:ext cx="4662264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82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школа №3\Desktop\фото -2017-2018\1 декабря акция мы против СПИДа\IMG_20171201_1429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82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Турнир «Русский силомер»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7410" name="Picture 2" descr="C:\Users\школа №3\Desktop\фото -2017-2018\Кубок Маминова 2017\IMG_20170201_1649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04864"/>
            <a:ext cx="3327834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школа №3\Desktop\фото -2017-2018\Кубок Маминова 2017\IMG_20170201_1647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619" y="2281703"/>
            <a:ext cx="3273828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84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Жемчужина </a:t>
            </a:r>
            <a:r>
              <a:rPr lang="ru-RU" b="1" dirty="0">
                <a:solidFill>
                  <a:srgbClr val="FF0000"/>
                </a:solidFill>
              </a:rPr>
              <a:t>Б</a:t>
            </a:r>
            <a:r>
              <a:rPr lang="ru-RU" b="1" dirty="0" smtClean="0">
                <a:solidFill>
                  <a:srgbClr val="FF0000"/>
                </a:solidFill>
              </a:rPr>
              <a:t>ашкортостана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14500"/>
            <a:ext cx="7848872" cy="502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344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День конституции РФ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8434" name="Picture 2" descr="H:\DCIM\100KM320\100_45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7248805" cy="543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29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3" y="269776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Акция «Внимание, дети!»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2530" name="Picture 2" descr="C:\Users\школа №3\Desktop\фото -2017-2018\ЮИД 6б 2007\100_45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6912767" cy="51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10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Участие в молодежном форуме Волонтерского (добровольческого) движения  </a:t>
            </a:r>
            <a:r>
              <a:rPr lang="ru-RU" sz="2800" dirty="0" err="1" smtClean="0">
                <a:solidFill>
                  <a:srgbClr val="FF0000"/>
                </a:solidFill>
              </a:rPr>
              <a:t>Баймакского</a:t>
            </a:r>
            <a:r>
              <a:rPr lang="ru-RU" sz="2800" dirty="0" smtClean="0">
                <a:solidFill>
                  <a:srgbClr val="FF0000"/>
                </a:solidFill>
              </a:rPr>
              <a:t>  района «Вместе»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9458" name="Picture 2" descr="H:\DCIM\100KM320\100_45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6600733" cy="495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36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Новогодние утренники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1506" name="Picture 2" descr="C:\Users\школа №3\Desktop\Новая папка\IMG_20171224_1209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59"/>
            <a:ext cx="8280920" cy="522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79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525780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Вести работу по сохранению здоровья детей;</a:t>
            </a:r>
            <a:endParaRPr lang="ru-RU" sz="18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Повышать 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качество воспитательной работы на уроках и внеклассных мероприятиях с учетом требований </a:t>
            </a: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времени;</a:t>
            </a:r>
            <a:endParaRPr lang="ru-RU" sz="18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 </a:t>
            </a: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Воспитывать 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патриотические чувства на основе изучения родного края, традиций и обычаев народов, проживающих в Башкортостане;</a:t>
            </a:r>
            <a:endParaRPr lang="ru-RU" sz="18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Вести 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профилактическую работу по предупреждению правонарушений.</a:t>
            </a:r>
            <a:endParaRPr lang="ru-RU" sz="18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 </a:t>
            </a: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Изучать 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личность каждого ребенка, его физическое и психологическое состояние, семью</a:t>
            </a: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;</a:t>
            </a:r>
          </a:p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Повысить у обучающихся интерес к внеклассной работе.</a:t>
            </a:r>
            <a:endParaRPr lang="ru-RU" sz="18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sz="14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endParaRPr lang="ru-RU" sz="20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2736304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/>
                <a:ea typeface="Times New Roman"/>
              </a:rPr>
              <a:t> </a:t>
            </a:r>
            <a:br>
              <a:rPr lang="ru-RU" sz="3200" b="1" dirty="0" smtClean="0">
                <a:latin typeface="Times New Roman"/>
                <a:ea typeface="Times New Roman"/>
              </a:rPr>
            </a:br>
            <a:r>
              <a:rPr lang="ru-RU" sz="3200" b="1" dirty="0" smtClean="0">
                <a:latin typeface="Times New Roman"/>
                <a:ea typeface="Times New Roman"/>
              </a:rPr>
              <a:t/>
            </a:r>
            <a:br>
              <a:rPr lang="ru-RU" sz="3200" b="1" dirty="0" smtClean="0">
                <a:latin typeface="Times New Roman"/>
                <a:ea typeface="Times New Roman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Задачи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</a:rPr>
              <a:t>:</a:t>
            </a:r>
            <a:r>
              <a:rPr lang="ru-RU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3200" b="1" dirty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b="1" dirty="0">
                <a:latin typeface="Times New Roman"/>
                <a:ea typeface="Times New Roman"/>
              </a:rPr>
              <a:t/>
            </a:r>
            <a:br>
              <a:rPr lang="ru-RU" b="1" dirty="0">
                <a:latin typeface="Times New Roman"/>
                <a:ea typeface="Times New Roman"/>
              </a:rPr>
            </a:b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25191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Закрытие Года экологии и открытие </a:t>
            </a:r>
            <a:r>
              <a:rPr lang="ru-RU" b="1" dirty="0">
                <a:solidFill>
                  <a:srgbClr val="FF0000"/>
                </a:solidFill>
              </a:rPr>
              <a:t>Г</a:t>
            </a:r>
            <a:r>
              <a:rPr lang="ru-RU" b="1" dirty="0" smtClean="0">
                <a:solidFill>
                  <a:srgbClr val="FF0000"/>
                </a:solidFill>
              </a:rPr>
              <a:t>ода семьи.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школа №3\Desktop\фото 2018\прощай год экологии\IMG_20180119_1707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623" y="3140968"/>
            <a:ext cx="460851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школа №3\Desktop\фото 2018\прощай год экологии\IMG_20180119_1704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432219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52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Встреча выпускников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школа №3\Desktop\фото 2018\встреча выпуск\IMG_20180202_1914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31" y="1700808"/>
            <a:ext cx="871296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43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Месячник военно-патриотического воспитания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школа №3\Desktop\фото 2018\кубок Иткулова\IMG_20180131_1833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05986"/>
            <a:ext cx="4388220" cy="329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школа №3\Desktop\фото 2018\кубок Маминова\IMG_20180124_1709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732" y="3429000"/>
            <a:ext cx="4382886" cy="322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89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Смотр строя песни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школа №3\Desktop\фото 2018\строй песен\IMG_20180216_130344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44068"/>
            <a:ext cx="4403542" cy="330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школа №3\Desktop\фото 2018\строй песен\IMG_20180216_1303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96952"/>
            <a:ext cx="4666056" cy="34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35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48080"/>
            <a:ext cx="8229600" cy="1252728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День защитника Отечества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школа №3\Desktop\фото 2018\линейка на 23 февраля\IMG_20180223_1005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397388" cy="329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школа №3\Desktop\фото 2018\линейка на 23 февраля\IMG_20180223_095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38990"/>
            <a:ext cx="4426291" cy="331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97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школа №3\Desktop\фото 2018\23 февраля\IMG_20180223_1234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42493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88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Конференция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школа №3\Desktop\фото 2018\конференция\IMG_20180302_1401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70" y="1628800"/>
            <a:ext cx="839729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98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«А ну-ка, девочки»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школа №3\Desktop\фото 2018\а ну-ка,девушки\IMG_20180306_183907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79742"/>
            <a:ext cx="8242493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1405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Мисс Весна - 2018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Users\школа №3\Desktop\фото 2018\мисс весна-2018\IMG_20180306_1712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628801"/>
            <a:ext cx="444649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школа №3\Desktop\фото 2018\мисс весна-2018\IMG_20180306_1622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40614"/>
            <a:ext cx="4534811" cy="340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581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Международный женский день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3314" name="Picture 2" descr="C:\Users\школа №3\Desktop\фото 2018\линейка на 8 марта\IMG_20180308_0956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4052049" cy="303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школа №3\Desktop\фото 2018\линейка на 8 марта\IMG_20180308_1006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576" y="3501008"/>
            <a:ext cx="451690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158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школа №3\Desktop\LtAdrja2EW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272807" cy="545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ru-RU" sz="6600" dirty="0" smtClean="0">
                <a:solidFill>
                  <a:srgbClr val="FF0000"/>
                </a:solidFill>
              </a:rPr>
              <a:t>1 сентября</a:t>
            </a:r>
            <a:endParaRPr lang="ru-RU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6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День выбора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42" name="Picture 2" descr="C:\Users\школа №3\Desktop\фото 2018\выборы\IMG_20180319_1010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628801"/>
            <a:ext cx="4320479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школа №3\Desktop\фото 2018\выборы\IMG_20180319_100847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1"/>
            <a:ext cx="4263411" cy="319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7508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Родительский всеобуч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C:\Users\школа №3\Desktop\фото 2018\все\IMG_20180323_1805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6480720" cy="378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9962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Внимание, дети!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4338" name="Picture 2" descr="C:\Users\школа №3\Desktop\IMG_20180120_1023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6264696" cy="469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9406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Спорт – альтернатива пагубным привычкам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5362" name="Picture 2" descr="C:\Users\школа №3\Desktop\фото 2018\фото -2017-2018\день здоровья 2017\IMG_20170922_1245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772816"/>
            <a:ext cx="4380487" cy="328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школа №3\Desktop\фото 2018\фото -2017-2018\день здоровья 2017\IMG_20170922_1313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49886"/>
            <a:ext cx="4464496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3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Встреча с ветеранами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6386" name="Picture 2" descr="C:\Users\школа №3\Desktop\фото 2018\9 мая 2018 год\IMG_20180507_1459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школа №3\Desktop\фото 2018\9 мая 2018 год\IMG_20180507_1356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84984"/>
            <a:ext cx="4457547" cy="3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26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День Победы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7410" name="Picture 2" descr="C:\Users\школа №3\Desktop\фото 2018\9 маая\IMG_20180509_114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5133184" cy="288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школа №3\Desktop\фото 2018\9 маая\IMG_20180509_1137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66" y="4321561"/>
            <a:ext cx="5711473" cy="253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42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940152" y="2675467"/>
            <a:ext cx="2340248" cy="118558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Бессмертный полк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8434" name="Picture 2" descr="C:\Users\школа №3\Desktop\фото 2018\9 мая 2018 год\IMG_20180509_1016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88840"/>
            <a:ext cx="7056784" cy="465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19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школа №3\Desktop\фото 2018\9 мая 2018 год\IMG_20180508_1034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11" y="188640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школа №3\Desktop\фото 2018\9 мая 2018 год\IMG_20180508_1025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852936"/>
            <a:ext cx="5040560" cy="3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91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«Безопасное колесо»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482" name="Picture 2" descr="C:\Users\школа №3\Desktop\фото 2018\безопасное колесо\IMG_20180516_1121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512057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школа №3\Desktop\фото 2018\безопасное колесо\IMG_20180514_1829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14" y="3789040"/>
            <a:ext cx="5174204" cy="291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73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День пионерии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1506" name="Picture 2" descr="C:\Users\школа №3\Desktop\фото 2018\день пионерии\IMG_20180518_1546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901158" cy="275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школа №3\Desktop\фото 2018\день пионерии\IMG_20180518_1532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149080"/>
            <a:ext cx="4474804" cy="251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48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3" y="1556792"/>
            <a:ext cx="8229600" cy="4525963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8399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День памяти З. Космодемьянской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школа №3\Desktop\фото -2017-2018\З. Космодемьянская 2017\100_43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73036"/>
            <a:ext cx="7416823" cy="556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11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Последний звонок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2530" name="Picture 2" descr="C:\Users\школа №3\Desktop\фото 2018\последний звонок 2018год\IMG_20180524_1021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3" y="1340768"/>
            <a:ext cx="4822667" cy="361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школа №3\Desktop\фото 2018\последний звонок 2018год\IMG_20180524_1036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933056"/>
            <a:ext cx="4796132" cy="273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84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610952"/>
          </a:xfrm>
        </p:spPr>
        <p:txBody>
          <a:bodyPr>
            <a:normAutofit/>
          </a:bodyPr>
          <a:lstStyle/>
          <a:p>
            <a:r>
              <a:rPr lang="ru-RU" sz="6000" b="1" i="1" dirty="0" smtClean="0">
                <a:solidFill>
                  <a:srgbClr val="FF0000"/>
                </a:solidFill>
              </a:rPr>
              <a:t>Спасибо за внимание!!!</a:t>
            </a:r>
            <a:endParaRPr lang="ru-RU" sz="6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841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школа №3\Desktop\фото -2017-2018\посвящение в первоклассников 2017\IMG_20171020_1106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4744"/>
            <a:ext cx="4378433" cy="328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Посвящение в первоклассники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5362" name="Picture 2" descr="C:\Users\школа №3\Desktop\фото -2017-2018\посвящение в первоклассников 2017\IMG_20171020_1111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56992"/>
            <a:ext cx="4668011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84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школа №3\Desktop\фото -2017-2018\2017-2018 разное\100_43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4152461" cy="311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Встреча с инспектором ГИБДД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2291" name="Picture 3" descr="C:\Users\школа №3\Desktop\фото -2017-2018\ГИБДД\100_43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24744"/>
            <a:ext cx="4459560" cy="334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76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школа №3\Desktop\фото -2017-2018\день здоровья 2017\IMG_20170922_1245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272808" cy="545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День здоровья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46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школа №3\Desktop\фото -2017-2018\день пожилых 2017\IMG_20170929_1314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5680" y="2674938"/>
            <a:ext cx="4600578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День пожилых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68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211</Words>
  <Application>Microsoft Office PowerPoint</Application>
  <PresentationFormat>Экран (4:3)</PresentationFormat>
  <Paragraphs>57</Paragraphs>
  <Slides>51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51</vt:i4>
      </vt:variant>
    </vt:vector>
  </HeadingPairs>
  <TitlesOfParts>
    <vt:vector size="53" baseType="lpstr">
      <vt:lpstr>1_Тема Office</vt:lpstr>
      <vt:lpstr>Волна</vt:lpstr>
      <vt:lpstr>Отчет заместителя директора по ВР </vt:lpstr>
      <vt:lpstr>Цель:</vt:lpstr>
      <vt:lpstr>   Задачи:  </vt:lpstr>
      <vt:lpstr>1 сентября</vt:lpstr>
      <vt:lpstr>День памяти З. Космодемьянской</vt:lpstr>
      <vt:lpstr>Посвящение в первоклассники</vt:lpstr>
      <vt:lpstr>Встреча с инспектором ГИБДД</vt:lpstr>
      <vt:lpstr>День здоровья</vt:lpstr>
      <vt:lpstr>День пожилых</vt:lpstr>
      <vt:lpstr>День учителя</vt:lpstr>
      <vt:lpstr>День республики</vt:lpstr>
      <vt:lpstr>Выставка символики РБ</vt:lpstr>
      <vt:lpstr>Экскурсии в городской  музей и с. Темясово (5 классы)</vt:lpstr>
      <vt:lpstr>Вальс желтых листьев</vt:lpstr>
      <vt:lpstr>Вальс желтых листьев</vt:lpstr>
      <vt:lpstr>Презентация PowerPoint</vt:lpstr>
      <vt:lpstr>Акция «Мы против наркотиков»</vt:lpstr>
      <vt:lpstr>Родительский всеобуч на «Профилактика правонарушений»</vt:lpstr>
      <vt:lpstr>Пушкинский бал</vt:lpstr>
      <vt:lpstr>Встреча с инспектором ОДН</vt:lpstr>
      <vt:lpstr>Встреча с врачом-инфекционистом</vt:lpstr>
      <vt:lpstr>Всероссийская акция «Мы против СПИДа»</vt:lpstr>
      <vt:lpstr>Презентация PowerPoint</vt:lpstr>
      <vt:lpstr>Турнир «Русский силомер»</vt:lpstr>
      <vt:lpstr>Жемчужина Башкортостана</vt:lpstr>
      <vt:lpstr>День конституции РФ </vt:lpstr>
      <vt:lpstr>Акция «Внимание, дети!»</vt:lpstr>
      <vt:lpstr>Участие в молодежном форуме Волонтерского (добровольческого) движения  Баймакского  района «Вместе»</vt:lpstr>
      <vt:lpstr>Новогодние утренники</vt:lpstr>
      <vt:lpstr>Закрытие Года экологии и открытие Года семьи.</vt:lpstr>
      <vt:lpstr>Встреча выпускников</vt:lpstr>
      <vt:lpstr>Месячник военно-патриотического воспитания</vt:lpstr>
      <vt:lpstr>Смотр строя песни </vt:lpstr>
      <vt:lpstr>День защитника Отечества</vt:lpstr>
      <vt:lpstr>Презентация PowerPoint</vt:lpstr>
      <vt:lpstr>Конференция </vt:lpstr>
      <vt:lpstr>«А ну-ка, девочки»</vt:lpstr>
      <vt:lpstr>Мисс Весна - 2018</vt:lpstr>
      <vt:lpstr>Международный женский день</vt:lpstr>
      <vt:lpstr>День выбора </vt:lpstr>
      <vt:lpstr>Родительский всеобуч</vt:lpstr>
      <vt:lpstr>Внимание, дети!</vt:lpstr>
      <vt:lpstr>Спорт – альтернатива пагубным привычкам</vt:lpstr>
      <vt:lpstr>Встреча с ветеранами</vt:lpstr>
      <vt:lpstr>День Победы </vt:lpstr>
      <vt:lpstr>Бессмертный полк</vt:lpstr>
      <vt:lpstr>Презентация PowerPoint</vt:lpstr>
      <vt:lpstr>«Безопасное колесо»</vt:lpstr>
      <vt:lpstr>День пионерии </vt:lpstr>
      <vt:lpstr>Последний звонок</vt:lpstr>
      <vt:lpstr>Спасибо за внимание!!!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заместителя директора по ВР Сагитовой В.К.</dc:title>
  <dc:creator>школа №3</dc:creator>
  <cp:lastModifiedBy>школа №3</cp:lastModifiedBy>
  <cp:revision>27</cp:revision>
  <dcterms:created xsi:type="dcterms:W3CDTF">2018-01-11T05:45:31Z</dcterms:created>
  <dcterms:modified xsi:type="dcterms:W3CDTF">2018-08-29T03:55:15Z</dcterms:modified>
</cp:coreProperties>
</file>